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58" r:id="rId6"/>
    <p:sldId id="260" r:id="rId7"/>
    <p:sldId id="268" r:id="rId8"/>
    <p:sldId id="271" r:id="rId9"/>
    <p:sldId id="269" r:id="rId10"/>
    <p:sldId id="270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EEE6596-585C-4482-9642-768CB29AD044}">
          <p14:sldIdLst>
            <p14:sldId id="256"/>
          </p14:sldIdLst>
        </p14:section>
        <p14:section name="Contents" id="{3FF0AA2F-7EAD-4C94-BC63-F6D344B3E41A}">
          <p14:sldIdLst>
            <p14:sldId id="257"/>
          </p14:sldIdLst>
        </p14:section>
        <p14:section name="Team" id="{262C92FF-DDBC-49F4-AFB8-614C3C626478}">
          <p14:sldIdLst>
            <p14:sldId id="263"/>
            <p14:sldId id="264"/>
          </p14:sldIdLst>
        </p14:section>
        <p14:section name="Idea" id="{734C12F5-2DAF-4D2E-BCE2-2E4E27418F0B}">
          <p14:sldIdLst>
            <p14:sldId id="258"/>
            <p14:sldId id="260"/>
          </p14:sldIdLst>
        </p14:section>
        <p14:section name="Used programs" id="{CF1C4CFE-A730-474A-8DCD-CE90E5AE42BE}">
          <p14:sldIdLst>
            <p14:sldId id="268"/>
            <p14:sldId id="271"/>
          </p14:sldIdLst>
        </p14:section>
        <p14:section name="Realization" id="{DEFBBC91-9A50-4DE4-A6B1-3EF7BFC2DE55}">
          <p14:sldIdLst>
            <p14:sldId id="269"/>
            <p14:sldId id="270"/>
          </p14:sldIdLst>
        </p14:section>
        <p14:section name="Closing slide" id="{183273B7-CC9E-4482-A2C5-3146316D1CB9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8DC8"/>
    <a:srgbClr val="D19C5F"/>
    <a:srgbClr val="8EBC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5" d="100"/>
          <a:sy n="65" d="100"/>
        </p:scale>
        <p:origin x="68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8172E-6514-B5FC-87B9-0800376B0B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F2BB3F-6520-0410-A2E0-72312346FA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6BE9B-BA8E-5FDA-54F6-0D48179DC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CC452-CAEB-403E-BDAA-A412C73FB8E4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1AC68-8E11-3295-AFC5-CC381E31E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785FB-61CA-6E18-1A3C-139D190A1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9C93-566E-44D6-A3CF-F000EE93A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765506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3AF34-F590-D067-E4F0-82B15EDF5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F4F834-6FC4-472B-8465-866AE07A00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CDFF7F-6073-10A8-3962-94631B418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CC452-CAEB-403E-BDAA-A412C73FB8E4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8A86F-88E1-D37E-47CE-62EEDB1A7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8DB32-7D59-873B-05EE-63F43BE85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9C93-566E-44D6-A3CF-F000EE93A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85696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E1475B-CDC6-3A7E-8A6C-196EB7A1E5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0D9CB1-710C-0281-5B83-95E1A36156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2A058-0AB2-283B-3B10-46929AB89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CC452-CAEB-403E-BDAA-A412C73FB8E4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6CC3B-80F0-689D-4826-95AD74BCF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81EC7-FB3C-CD62-1A02-ABBA04D6F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9C93-566E-44D6-A3CF-F000EE93A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792393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E67A2-7541-989F-75D2-B90435B1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8B576-BC88-3412-0914-293E9CE6A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4C2A3-5AC8-B560-4B74-1D16428DA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CC452-CAEB-403E-BDAA-A412C73FB8E4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0A1BD-1D97-52A2-1128-B1C600197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1E115-AFCD-9896-B316-2CD3B96CF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9C93-566E-44D6-A3CF-F000EE93A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491463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CBB76-4B22-7D60-994F-C78766DD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61E52-390D-A1DF-9B24-0F7503B68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5843F-80D8-A7E0-3CF9-6B301D23E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CC452-CAEB-403E-BDAA-A412C73FB8E4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05C79-16D3-0E71-2F15-A8E216238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31BBB-3872-CC4D-7ACB-553675407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9C93-566E-44D6-A3CF-F000EE93A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312638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8DAC-6F12-50EB-08C5-1EC7052DE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3EB8D-86F2-3830-8792-C44C6583D0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9C78BB-5B44-E986-FDAC-AF7F27967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CCECA4-9399-1180-956F-33AD167BA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CC452-CAEB-403E-BDAA-A412C73FB8E4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69385-6863-0D3B-6948-D317773E3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703274-19D9-6A42-97F2-69BCB2FEE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9C93-566E-44D6-A3CF-F000EE93A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70798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247BB-1704-CA81-61CD-5487A561B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65A774-70F6-6714-9CBF-C1F37CA01A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53DDAD-033B-1967-D198-6F406AF44A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CDF5E-18CD-2E51-2D4F-77937F84B6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3D70E1-E879-6ADF-02DE-A07BFEC147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8B6B6E-0B33-110D-FF56-9A90E26E3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CC452-CAEB-403E-BDAA-A412C73FB8E4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B458A4-B7B1-B45C-18D7-B8B7658B8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553EEA-C578-EA4A-2FAE-26BCEE296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9C93-566E-44D6-A3CF-F000EE93A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588346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F9DD6-7508-A442-7D4B-FFBE187F8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6D5569-CCA6-5CE6-F4D7-B028AE7D4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CC452-CAEB-403E-BDAA-A412C73FB8E4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AEBE1A-FECD-D025-12F6-BF6CE2543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EDF03E-9EAF-40FD-979D-A690B3327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9C93-566E-44D6-A3CF-F000EE93A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099065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20A6BE-2B9E-8BD2-54CF-D19806394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CC452-CAEB-403E-BDAA-A412C73FB8E4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D287CB-4CF9-0A0E-52F7-B706B93B6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4F8E7-0265-F88C-CEBA-AF20036C9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9C93-566E-44D6-A3CF-F000EE93A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352260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92602-304E-EC4F-8CA0-E1F6D960E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486AD-6B5A-FEAE-5672-F23BFA599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9E5C3F-F3F5-BD07-7C79-810FC9FDC0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76FAF6-ECE0-2D1B-0FE4-493AF3060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CC452-CAEB-403E-BDAA-A412C73FB8E4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9C6FE9-94D3-094A-B102-CE7F217EF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05050-95CD-D7F7-9C94-DAF79282E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9C93-566E-44D6-A3CF-F000EE93A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983411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DB17E-4176-E34B-5E7E-5B0389D13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D0917C-6658-668B-D0F6-94F07836C5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A1E491-0E58-0061-350C-298F4DDF86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20ACBC-1DC8-453A-2579-D20AD77DF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CC452-CAEB-403E-BDAA-A412C73FB8E4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88E43A-F42B-1794-65B1-FD58A3A0B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94D61F-C75D-F604-0669-E40FA5840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89C93-566E-44D6-A3CF-F000EE93A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053734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45947F-59AD-230B-8AC6-A6C57CB1D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094D5-44A3-9BBA-299D-65A6BE4F9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77D45-BCF5-00FA-D5BE-19C8C37170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CC452-CAEB-403E-BDAA-A412C73FB8E4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2877C-4498-E9D0-95BF-F3081399E6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E5A1B-B235-D7A5-D7E3-33696AF6E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89C93-566E-44D6-A3CF-F000EE93A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793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cover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microsoft.com/office/2007/relationships/hdphoto" Target="../media/hdphoto3.wdp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slide" Target="slide9.xml"/><Relationship Id="rId3" Type="http://schemas.openxmlformats.org/officeDocument/2006/relationships/image" Target="../media/image4.png"/><Relationship Id="rId7" Type="http://schemas.openxmlformats.org/officeDocument/2006/relationships/slide" Target="slide7.xml"/><Relationship Id="rId12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60.png"/><Relationship Id="rId5" Type="http://schemas.openxmlformats.org/officeDocument/2006/relationships/image" Target="../media/image40.png"/><Relationship Id="rId10" Type="http://schemas.openxmlformats.org/officeDocument/2006/relationships/slide" Target="slide3.xml"/><Relationship Id="rId4" Type="http://schemas.openxmlformats.org/officeDocument/2006/relationships/slide" Target="slide5.xml"/><Relationship Id="rId9" Type="http://schemas.openxmlformats.org/officeDocument/2006/relationships/image" Target="../media/image6.png"/><Relationship Id="rId1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10" Type="http://schemas.microsoft.com/office/2007/relationships/hdphoto" Target="../media/hdphoto1.wdp"/><Relationship Id="rId4" Type="http://schemas.openxmlformats.org/officeDocument/2006/relationships/image" Target="../media/image11.jp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15741F-8BF4-D52F-E545-4DE0CDC1F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96AA26-D7D7-0845-5C78-1CC9C9E980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2" t="7906" r="8630" b="16294"/>
          <a:stretch/>
        </p:blipFill>
        <p:spPr>
          <a:xfrm>
            <a:off x="0" y="1056373"/>
            <a:ext cx="5393064" cy="496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7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D1F418-D86D-1BFD-7AC2-C74FA0A13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487C0ACC-E23B-52BD-ABE6-BD5245835F86}"/>
              </a:ext>
            </a:extLst>
          </p:cNvPr>
          <p:cNvSpPr/>
          <p:nvPr/>
        </p:nvSpPr>
        <p:spPr>
          <a:xfrm>
            <a:off x="-1022557" y="-3694220"/>
            <a:ext cx="14237110" cy="14237110"/>
          </a:xfrm>
          <a:prstGeom prst="flowChartConnector">
            <a:avLst/>
          </a:prstGeom>
          <a:solidFill>
            <a:schemeClr val="bg2">
              <a:lumMod val="90000"/>
              <a:alpha val="0"/>
            </a:scheme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838B0E-8EDD-9386-66D0-DA2133D26787}"/>
              </a:ext>
            </a:extLst>
          </p:cNvPr>
          <p:cNvSpPr txBox="1"/>
          <p:nvPr/>
        </p:nvSpPr>
        <p:spPr>
          <a:xfrm>
            <a:off x="2977375" y="935706"/>
            <a:ext cx="6326664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600" dirty="0">
                <a:latin typeface="Cooper Black" panose="0208090404030B020404" pitchFamily="18" charset="0"/>
              </a:rPr>
              <a:t>Used programs</a:t>
            </a:r>
          </a:p>
        </p:txBody>
      </p:sp>
      <p:pic>
        <p:nvPicPr>
          <p:cNvPr id="1030" name="Picture 6" descr="GitHub - Wikipedia">
            <a:extLst>
              <a:ext uri="{FF2B5EF4-FFF2-40B4-BE49-F238E27FC236}">
                <a16:creationId xmlns:a16="http://schemas.microsoft.com/office/drawing/2014/main" id="{C30CBB29-24DA-5700-15FA-AC6F5F1B7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822" y="2046623"/>
            <a:ext cx="1676988" cy="167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icrosoft Teams - Wikipedia">
            <a:extLst>
              <a:ext uri="{FF2B5EF4-FFF2-40B4-BE49-F238E27FC236}">
                <a16:creationId xmlns:a16="http://schemas.microsoft.com/office/drawing/2014/main" id="{9CA4F23C-0177-B286-35F3-E4DAE31BF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316" y="4185271"/>
            <a:ext cx="1524301" cy="141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icrosoft PowerPoint - Wikipedia">
            <a:extLst>
              <a:ext uri="{FF2B5EF4-FFF2-40B4-BE49-F238E27FC236}">
                <a16:creationId xmlns:a16="http://schemas.microsoft.com/office/drawing/2014/main" id="{B5197E14-5BF1-2044-0EB5-C7896A04F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569" y="4185271"/>
            <a:ext cx="1664554" cy="15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Купете Microsoft Word (PC или Mac) | Цена само за Word или с Microsoft 365">
            <a:extLst>
              <a:ext uri="{FF2B5EF4-FFF2-40B4-BE49-F238E27FC236}">
                <a16:creationId xmlns:a16="http://schemas.microsoft.com/office/drawing/2014/main" id="{1356EABE-343D-20B4-5ADC-208980BE1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493" y="3721164"/>
            <a:ext cx="2253116" cy="225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icrosoft Excel - Wikipedia">
            <a:extLst>
              <a:ext uri="{FF2B5EF4-FFF2-40B4-BE49-F238E27FC236}">
                <a16:creationId xmlns:a16="http://schemas.microsoft.com/office/drawing/2014/main" id="{A6D0451C-3708-2BA5-32C2-F9E0F3857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307" y="4112810"/>
            <a:ext cx="1664555" cy="15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++ - Wikipedia">
            <a:extLst>
              <a:ext uri="{FF2B5EF4-FFF2-40B4-BE49-F238E27FC236}">
                <a16:creationId xmlns:a16="http://schemas.microsoft.com/office/drawing/2014/main" id="{3F1EF331-8F3B-62B0-ADC0-1365D132E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121" y="2107967"/>
            <a:ext cx="1442703" cy="162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anva Review | PCMag">
            <a:extLst>
              <a:ext uri="{FF2B5EF4-FFF2-40B4-BE49-F238E27FC236}">
                <a16:creationId xmlns:a16="http://schemas.microsoft.com/office/drawing/2014/main" id="{08FF1AB0-8535-1822-8812-28EE93FD01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94773">
                        <a14:foregroundMark x1="66466" y1="51328" x2="66466" y2="51328"/>
                        <a14:foregroundMark x1="61037" y1="45370" x2="61037" y2="45370"/>
                        <a14:foregroundMark x1="42823" y1="51831" x2="42823" y2="51831"/>
                        <a14:foregroundMark x1="38721" y1="42139" x2="38721" y2="42139"/>
                        <a14:foregroundMark x1="38721" y1="42139" x2="38721" y2="42139"/>
                        <a14:foregroundMark x1="38681" y1="39483" x2="38681" y2="39483"/>
                        <a14:foregroundMark x1="34982" y1="37832" x2="34982" y2="37832"/>
                        <a14:foregroundMark x1="33052" y1="40201" x2="33052" y2="40201"/>
                        <a14:foregroundMark x1="31725" y1="43431" x2="31725" y2="43431"/>
                        <a14:foregroundMark x1="31001" y1="47810" x2="31001" y2="47810"/>
                        <a14:foregroundMark x1="33293" y1="58148" x2="33293" y2="58148"/>
                        <a14:foregroundMark x1="44109" y1="54056" x2="44109" y2="54056"/>
                        <a14:foregroundMark x1="41657" y1="46303" x2="41657" y2="46303"/>
                        <a14:foregroundMark x1="40410" y1="51831" x2="40410" y2="51831"/>
                        <a14:foregroundMark x1="48733" y1="51328" x2="48733" y2="51328"/>
                        <a14:foregroundMark x1="52915" y1="54917" x2="52915" y2="54917"/>
                        <a14:foregroundMark x1="57941" y1="56353" x2="57941" y2="56353"/>
                        <a14:foregroundMark x1="61399" y1="48887" x2="61399" y2="48887"/>
                        <a14:foregroundMark x1="65139" y1="48887" x2="65139" y2="48887"/>
                        <a14:foregroundMark x1="68235" y1="47452" x2="68235" y2="47452"/>
                        <a14:foregroundMark x1="68476" y1="51543" x2="68476" y2="51543"/>
                        <a14:foregroundMark x1="64576" y1="56425" x2="64576" y2="564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35" r="22126"/>
          <a:stretch/>
        </p:blipFill>
        <p:spPr bwMode="auto">
          <a:xfrm>
            <a:off x="9750691" y="4071040"/>
            <a:ext cx="1679038" cy="162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aylib - Wikipedia">
            <a:extLst>
              <a:ext uri="{FF2B5EF4-FFF2-40B4-BE49-F238E27FC236}">
                <a16:creationId xmlns:a16="http://schemas.microsoft.com/office/drawing/2014/main" id="{20B64F51-E69D-6654-C118-8A0B4063B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340" y="2044345"/>
            <a:ext cx="1679037" cy="167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Visual Studio Code icon PNG and SVG Vector Free Download">
            <a:extLst>
              <a:ext uri="{FF2B5EF4-FFF2-40B4-BE49-F238E27FC236}">
                <a16:creationId xmlns:a16="http://schemas.microsoft.com/office/drawing/2014/main" id="{27F46021-152F-CB38-325F-319777547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375" y="2220003"/>
            <a:ext cx="1504658" cy="149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58D02A-AE46-FD41-CC98-8FDECD68B65D}"/>
              </a:ext>
            </a:extLst>
          </p:cNvPr>
          <p:cNvSpPr txBox="1"/>
          <p:nvPr/>
        </p:nvSpPr>
        <p:spPr>
          <a:xfrm>
            <a:off x="1140804" y="1542012"/>
            <a:ext cx="929813" cy="788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bg-BG" dirty="0"/>
          </a:p>
        </p:txBody>
      </p:sp>
      <p:pic>
        <p:nvPicPr>
          <p:cNvPr id="1028" name="Picture 4" descr="Visual Studio - Wikipedia">
            <a:extLst>
              <a:ext uri="{FF2B5EF4-FFF2-40B4-BE49-F238E27FC236}">
                <a16:creationId xmlns:a16="http://schemas.microsoft.com/office/drawing/2014/main" id="{C3BDD029-EE67-515C-2A61-46D524F86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760" y="2054995"/>
            <a:ext cx="1676988" cy="167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9159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420BE8-508D-4243-F659-892B1481F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300" y="-43180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886E31-EF8D-6D93-48B8-A0FEDBC75C25}"/>
              </a:ext>
            </a:extLst>
          </p:cNvPr>
          <p:cNvSpPr txBox="1"/>
          <p:nvPr/>
        </p:nvSpPr>
        <p:spPr>
          <a:xfrm>
            <a:off x="0" y="431800"/>
            <a:ext cx="5410200" cy="5829300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bg-B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83A72E-28DD-5B28-DFE2-1B450194D83A}"/>
              </a:ext>
            </a:extLst>
          </p:cNvPr>
          <p:cNvSpPr txBox="1"/>
          <p:nvPr/>
        </p:nvSpPr>
        <p:spPr>
          <a:xfrm>
            <a:off x="4127500" y="3079750"/>
            <a:ext cx="8064500" cy="3429000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bg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E2EEE8-CF1A-1EB5-C544-3BCD99B7E7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 rot="16200000">
            <a:off x="-1810809" y="3284496"/>
            <a:ext cx="4809067" cy="5410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517FDE-2220-A547-CABE-4963B78310C5}"/>
              </a:ext>
            </a:extLst>
          </p:cNvPr>
          <p:cNvSpPr txBox="1"/>
          <p:nvPr/>
        </p:nvSpPr>
        <p:spPr>
          <a:xfrm>
            <a:off x="1657350" y="3476625"/>
            <a:ext cx="981075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700" dirty="0">
                <a:solidFill>
                  <a:schemeClr val="tx1">
                    <a:lumMod val="85000"/>
                    <a:lumOff val="15000"/>
                  </a:schemeClr>
                </a:solidFill>
                <a:latin typeface="Cooper Black" panose="0208090404030B020404" pitchFamily="18" charset="0"/>
              </a:rPr>
              <a:t>Now, it is time to see the app...</a:t>
            </a:r>
            <a:endParaRPr lang="bg-BG" sz="4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78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956C9A-1A4A-EB53-F566-99BAB7AFA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C6B44D-2C32-8DC6-97B9-1CD98047B44B}"/>
              </a:ext>
            </a:extLst>
          </p:cNvPr>
          <p:cNvSpPr txBox="1"/>
          <p:nvPr/>
        </p:nvSpPr>
        <p:spPr>
          <a:xfrm>
            <a:off x="2695990" y="1103195"/>
            <a:ext cx="635725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Table of contents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" name="Section Zoom 4">
                <a:extLst>
                  <a:ext uri="{FF2B5EF4-FFF2-40B4-BE49-F238E27FC236}">
                    <a16:creationId xmlns:a16="http://schemas.microsoft.com/office/drawing/2014/main" id="{EFC5E6D4-D4BD-ECF1-878D-626063AB50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45280809"/>
                  </p:ext>
                </p:extLst>
              </p:nvPr>
            </p:nvGraphicFramePr>
            <p:xfrm>
              <a:off x="5497086" y="1969485"/>
              <a:ext cx="3634227" cy="2089544"/>
            </p:xfrm>
            <a:graphic>
              <a:graphicData uri="http://schemas.microsoft.com/office/powerpoint/2016/sectionzoom">
                <psez:sectionZm>
                  <psez:sectionZmObj sectionId="{734C12F5-2DAF-4D2E-BCE2-2E4E27418F0B}">
                    <psez:zmPr id="{71906F60-AB49-4BB6-84A6-5DE079122603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34227" cy="2089544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" name="Section Zoom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FC5E6D4-D4BD-ECF1-878D-626063AB50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7086" y="1969485"/>
                <a:ext cx="3634227" cy="20895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CB6805D1-63FB-028F-22E5-21880B6A15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76414888"/>
                  </p:ext>
                </p:extLst>
              </p:nvPr>
            </p:nvGraphicFramePr>
            <p:xfrm>
              <a:off x="3312866" y="4059029"/>
              <a:ext cx="3634226" cy="2089544"/>
            </p:xfrm>
            <a:graphic>
              <a:graphicData uri="http://schemas.microsoft.com/office/powerpoint/2016/sectionzoom">
                <psez:sectionZm>
                  <psez:sectionZmObj sectionId="{CF1C4CFE-A730-474A-8DCD-CE90E5AE42BE}">
                    <psez:zmPr id="{991BC99A-DE8C-421A-BA44-477758F9CF2F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34226" cy="2089544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0" name="Section Zoom 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B6805D1-63FB-028F-22E5-21880B6A15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12866" y="4059029"/>
                <a:ext cx="3634226" cy="20895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3" name="Section Zoom 12">
                <a:extLst>
                  <a:ext uri="{FF2B5EF4-FFF2-40B4-BE49-F238E27FC236}">
                    <a16:creationId xmlns:a16="http://schemas.microsoft.com/office/drawing/2014/main" id="{156C3B8B-9029-AC2A-677E-7BD6E13D6FE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9960254"/>
                  </p:ext>
                </p:extLst>
              </p:nvPr>
            </p:nvGraphicFramePr>
            <p:xfrm>
              <a:off x="1151822" y="2027215"/>
              <a:ext cx="3612113" cy="2031814"/>
            </p:xfrm>
            <a:graphic>
              <a:graphicData uri="http://schemas.microsoft.com/office/powerpoint/2016/sectionzoom">
                <psez:sectionZm>
                  <psez:sectionZmObj sectionId="{262C92FF-DDBC-49F4-AFB8-614C3C626478}">
                    <psez:zmPr id="{2DD53DC3-EB79-473F-8A3B-C47BD8536D7A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12113" cy="2031814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3" name="Section Zoom 12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156C3B8B-9029-AC2A-677E-7BD6E13D6F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51822" y="2027215"/>
                <a:ext cx="3612113" cy="20318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6" name="Section Zoom 15">
                <a:extLst>
                  <a:ext uri="{FF2B5EF4-FFF2-40B4-BE49-F238E27FC236}">
                    <a16:creationId xmlns:a16="http://schemas.microsoft.com/office/drawing/2014/main" id="{DE051F3C-1731-1F08-9A3A-6766B3E4DF9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48125527"/>
                  </p:ext>
                </p:extLst>
              </p:nvPr>
            </p:nvGraphicFramePr>
            <p:xfrm>
              <a:off x="7488028" y="4059029"/>
              <a:ext cx="3612113" cy="2031814"/>
            </p:xfrm>
            <a:graphic>
              <a:graphicData uri="http://schemas.microsoft.com/office/powerpoint/2016/sectionzoom">
                <psez:sectionZm>
                  <psez:sectionZmObj sectionId="{DEFBBC91-9A50-4DE4-A6B1-3EF7BFC2DE55}">
                    <psez:zmPr id="{CF0D3BE1-5ED7-46B0-8E1F-0BD78F5A80C2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12113" cy="2031814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6" name="Section Zoom 15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DE051F3C-1731-1F08-9A3A-6766B3E4DF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88028" y="4059029"/>
                <a:ext cx="3612113" cy="2031814"/>
              </a:xfrm>
              <a:prstGeom prst="rect">
                <a:avLst/>
              </a:prstGeom>
              <a:ln>
                <a:noFill/>
              </a:ln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5A8EBC8-089E-AC79-AC45-1099D3717D8B}"/>
              </a:ext>
            </a:extLst>
          </p:cNvPr>
          <p:cNvSpPr txBox="1"/>
          <p:nvPr/>
        </p:nvSpPr>
        <p:spPr>
          <a:xfrm>
            <a:off x="991402" y="1366787"/>
            <a:ext cx="1222409" cy="7848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bg-B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72F6CC-238D-F09D-78C6-08CD6867D086}"/>
              </a:ext>
            </a:extLst>
          </p:cNvPr>
          <p:cNvSpPr txBox="1"/>
          <p:nvPr/>
        </p:nvSpPr>
        <p:spPr>
          <a:xfrm>
            <a:off x="10934299" y="4523874"/>
            <a:ext cx="548640" cy="8855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285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2943C39D-6138-5E57-53F9-98D5CE3A5B21}"/>
              </a:ext>
            </a:extLst>
          </p:cNvPr>
          <p:cNvSpPr/>
          <p:nvPr/>
        </p:nvSpPr>
        <p:spPr>
          <a:xfrm>
            <a:off x="2801257" y="134257"/>
            <a:ext cx="6589486" cy="6589486"/>
          </a:xfrm>
          <a:prstGeom prst="flowChartConnector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2B4014-7E49-A7C4-08A5-4D19E9831123}"/>
              </a:ext>
            </a:extLst>
          </p:cNvPr>
          <p:cNvSpPr txBox="1"/>
          <p:nvPr/>
        </p:nvSpPr>
        <p:spPr>
          <a:xfrm>
            <a:off x="4061861" y="3881063"/>
            <a:ext cx="4138863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500" dirty="0">
                <a:latin typeface="Cooper Black" panose="0208090404030B020404" pitchFamily="18" charset="0"/>
              </a:rPr>
              <a:t>Our team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09B171-6967-872E-7343-B523C0AE05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9" t="15694" r="19844" b="22639"/>
          <a:stretch/>
        </p:blipFill>
        <p:spPr>
          <a:xfrm>
            <a:off x="3886199" y="1512127"/>
            <a:ext cx="4657725" cy="245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36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A3E927F3-31D2-BD02-A19C-1428617CA7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6"/>
          <a:stretch/>
        </p:blipFill>
        <p:spPr>
          <a:xfrm rot="230404">
            <a:off x="8940800" y="4488703"/>
            <a:ext cx="4939138" cy="3402530"/>
          </a:xfrm>
          <a:prstGeom prst="rect">
            <a:avLst/>
          </a:prstGeom>
        </p:spPr>
      </p:pic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0299DDD0-76A7-C638-D5E0-8719BE01CC5A}"/>
              </a:ext>
            </a:extLst>
          </p:cNvPr>
          <p:cNvSpPr/>
          <p:nvPr/>
        </p:nvSpPr>
        <p:spPr>
          <a:xfrm>
            <a:off x="-1016000" y="-3683000"/>
            <a:ext cx="14224000" cy="14224000"/>
          </a:xfrm>
          <a:prstGeom prst="flowChartConnector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CE19F0B-4366-EAA4-1AAA-352F2696AF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03" b="13104"/>
          <a:stretch/>
        </p:blipFill>
        <p:spPr>
          <a:xfrm>
            <a:off x="9077779" y="564896"/>
            <a:ext cx="2408301" cy="2423400"/>
          </a:xfrm>
          <a:prstGeom prst="round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D8E7D62-F484-F1E3-284D-EDAD0067D2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896" y="3772135"/>
            <a:ext cx="2408301" cy="2408301"/>
          </a:xfrm>
          <a:prstGeom prst="round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264E66D-71B5-837E-E3AA-1ECB2A41C6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480" y="3772135"/>
            <a:ext cx="2417833" cy="2417833"/>
          </a:xfrm>
          <a:prstGeom prst="round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D506B61-E640-D134-14B8-C7CFD1B9A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81" y="3772136"/>
            <a:ext cx="2417832" cy="2417832"/>
          </a:xfrm>
          <a:prstGeom prst="round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7DFA4F1-D1DF-1145-CAAF-7F030D84A1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6"/>
          <a:stretch/>
        </p:blipFill>
        <p:spPr>
          <a:xfrm>
            <a:off x="-1687938" y="-1033233"/>
            <a:ext cx="4939138" cy="340253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15717B6-6697-C17B-969D-A2293CED17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381" y="564896"/>
            <a:ext cx="2417832" cy="2417832"/>
          </a:xfrm>
          <a:prstGeom prst="round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DE83A0-20E6-7C51-24DF-9DFCF3F4FC9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70" b="8957"/>
          <a:stretch/>
        </p:blipFill>
        <p:spPr>
          <a:xfrm>
            <a:off x="6323978" y="562112"/>
            <a:ext cx="2417832" cy="2423400"/>
          </a:xfrm>
          <a:prstGeom prst="round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6AD71E-53FD-894A-7D83-64CDBF69F2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7500" l="4479" r="95677">
                        <a14:foregroundMark x1="31563" y1="43148" x2="31563" y2="43148"/>
                        <a14:foregroundMark x1="41823" y1="44167" x2="41823" y2="44167"/>
                        <a14:foregroundMark x1="33594" y1="42593" x2="33594" y2="42593"/>
                        <a14:foregroundMark x1="32344" y1="42870" x2="32344" y2="42870"/>
                        <a14:foregroundMark x1="59167" y1="43426" x2="59167" y2="43426"/>
                        <a14:foregroundMark x1="63906" y1="43056" x2="63906" y2="43056"/>
                        <a14:foregroundMark x1="61615" y1="43148" x2="61615" y2="43148"/>
                        <a14:foregroundMark x1="78177" y1="43241" x2="78177" y2="43241"/>
                        <a14:foregroundMark x1="82552" y1="42685" x2="82552" y2="42685"/>
                        <a14:foregroundMark x1="80052" y1="43241" x2="80052" y2="43241"/>
                        <a14:foregroundMark x1="79844" y1="42963" x2="79844" y2="42963"/>
                        <a14:foregroundMark x1="86979" y1="42870" x2="86979" y2="42870"/>
                        <a14:foregroundMark x1="61458" y1="91389" x2="61458" y2="91389"/>
                        <a14:foregroundMark x1="65417" y1="91389" x2="65417" y2="91389"/>
                        <a14:foregroundMark x1="39167" y1="91759" x2="39167" y2="91759"/>
                        <a14:foregroundMark x1="40573" y1="92222" x2="40573" y2="92222"/>
                        <a14:foregroundMark x1="22813" y1="92500" x2="22813" y2="92500"/>
                        <a14:foregroundMark x1="14010" y1="93333" x2="14010" y2="93333"/>
                        <a14:foregroundMark x1="12917" y1="91019" x2="12917" y2="91019"/>
                        <a14:foregroundMark x1="11406" y1="91296" x2="11406" y2="91296"/>
                        <a14:foregroundMark x1="63125" y1="54815" x2="63125" y2="548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92" y="184395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4907E3-5640-AA7A-B87A-996B34DFF95F}"/>
              </a:ext>
            </a:extLst>
          </p:cNvPr>
          <p:cNvSpPr txBox="1"/>
          <p:nvPr/>
        </p:nvSpPr>
        <p:spPr>
          <a:xfrm>
            <a:off x="705920" y="1553689"/>
            <a:ext cx="24178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ooper Black" panose="0208090404030B020404" pitchFamily="18" charset="0"/>
              </a:rPr>
              <a:t>Our Team</a:t>
            </a:r>
            <a:endParaRPr lang="bg-BG" sz="5000" dirty="0"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583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9EC5D212-356F-690C-B5D5-7B403271A4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1257" y="134257"/>
            <a:ext cx="6589486" cy="6589486"/>
          </a:xfrm>
          <a:prstGeom prst="flowChartConnector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3CD22E-ED35-0F19-5D7E-C07AD6A39A2F}"/>
              </a:ext>
            </a:extLst>
          </p:cNvPr>
          <p:cNvSpPr txBox="1"/>
          <p:nvPr/>
        </p:nvSpPr>
        <p:spPr>
          <a:xfrm>
            <a:off x="4567596" y="3819418"/>
            <a:ext cx="3056803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500" dirty="0">
                <a:latin typeface="Cooper Black" panose="0208090404030B020404" pitchFamily="18" charset="0"/>
              </a:rPr>
              <a:t>Idea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3C8B56-C99E-EED2-D388-49D9448AB3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0" r="21250"/>
          <a:stretch/>
        </p:blipFill>
        <p:spPr>
          <a:xfrm>
            <a:off x="4567596" y="990600"/>
            <a:ext cx="3056803" cy="299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68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2EEA1270-5910-312B-FB50-273B8B118BBD}"/>
              </a:ext>
            </a:extLst>
          </p:cNvPr>
          <p:cNvSpPr/>
          <p:nvPr/>
        </p:nvSpPr>
        <p:spPr>
          <a:xfrm>
            <a:off x="-1022557" y="-3694220"/>
            <a:ext cx="14237110" cy="14237110"/>
          </a:xfrm>
          <a:prstGeom prst="flowChartConnector">
            <a:avLst/>
          </a:prstGeom>
          <a:solidFill>
            <a:schemeClr val="bg2">
              <a:lumMod val="90000"/>
              <a:alpha val="0"/>
            </a:scheme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9138A40-B04A-5211-16CF-066D9CA4843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590799" y="1839287"/>
            <a:ext cx="6715125" cy="31700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bg-BG" sz="3000" b="0" i="0" u="none" strike="noStrike" cap="none" normalizeH="0" baseline="0" dirty="0">
              <a:ln>
                <a:noFill/>
              </a:ln>
              <a:solidFill>
                <a:srgbClr val="558DC8"/>
              </a:solidFill>
              <a:effectLst/>
              <a:latin typeface="inherit"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bg-BG" sz="3000" dirty="0">
                <a:solidFill>
                  <a:srgbClr val="558DC8"/>
                </a:solidFill>
                <a:latin typeface="Cooper Black" panose="0208090404030B020404" pitchFamily="18" charset="0"/>
                <a:cs typeface="Arial" panose="020B0604020202020204" pitchFamily="34" charset="0"/>
              </a:rPr>
              <a:t>Our application aims to support the development of knowledge in the field of History, through short and easy questions, following the world and Bulgarian past.</a:t>
            </a:r>
            <a:endParaRPr kumimoji="0" lang="bg-BG" altLang="bg-BG" sz="3000" b="0" i="0" u="none" strike="noStrike" cap="none" normalizeH="0" baseline="0" dirty="0">
              <a:ln>
                <a:noFill/>
              </a:ln>
              <a:solidFill>
                <a:srgbClr val="558DC8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bg-BG" altLang="bg-BG" sz="800" b="0" i="0" u="none" strike="noStrike" cap="none" normalizeH="0" baseline="0" dirty="0">
                <a:ln>
                  <a:noFill/>
                </a:ln>
                <a:solidFill>
                  <a:srgbClr val="E8E8E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bg-BG" altLang="bg-BG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163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0323F3B4-38FB-7186-CB98-C895396AE2BF}"/>
              </a:ext>
            </a:extLst>
          </p:cNvPr>
          <p:cNvSpPr/>
          <p:nvPr/>
        </p:nvSpPr>
        <p:spPr>
          <a:xfrm>
            <a:off x="2801257" y="134257"/>
            <a:ext cx="6589486" cy="6589486"/>
          </a:xfrm>
          <a:prstGeom prst="flowChartConnector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04ADD5-A009-CC5F-DCED-6741628AC87A}"/>
              </a:ext>
            </a:extLst>
          </p:cNvPr>
          <p:cNvSpPr txBox="1"/>
          <p:nvPr/>
        </p:nvSpPr>
        <p:spPr>
          <a:xfrm>
            <a:off x="2054548" y="3429000"/>
            <a:ext cx="8082901" cy="20928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500" dirty="0">
                <a:latin typeface="Cooper Black" panose="0208090404030B020404" pitchFamily="18" charset="0"/>
              </a:rPr>
              <a:t>Stages of realization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427C8-7405-8D46-3AF9-311FE306CD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7" r="16851"/>
          <a:stretch/>
        </p:blipFill>
        <p:spPr>
          <a:xfrm>
            <a:off x="4642098" y="1226864"/>
            <a:ext cx="29078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3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0EB1D7C3-C46C-9330-E81B-66D183C54DCD}"/>
              </a:ext>
            </a:extLst>
          </p:cNvPr>
          <p:cNvSpPr/>
          <p:nvPr/>
        </p:nvSpPr>
        <p:spPr>
          <a:xfrm>
            <a:off x="-1016001" y="-3683000"/>
            <a:ext cx="14619779" cy="14224000"/>
          </a:xfrm>
          <a:prstGeom prst="flowChartConnector">
            <a:avLst/>
          </a:prstGeom>
          <a:solidFill>
            <a:schemeClr val="bg2">
              <a:lumMod val="90000"/>
              <a:alpha val="0"/>
            </a:scheme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9CCA44-F9AC-BFF5-715B-25604F8281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6" t="3790" r="10104" b="3579"/>
          <a:stretch/>
        </p:blipFill>
        <p:spPr>
          <a:xfrm>
            <a:off x="1004038" y="832347"/>
            <a:ext cx="9563635" cy="5890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44BA19-C184-BF7D-1D4A-77A8AFE3D279}"/>
              </a:ext>
            </a:extLst>
          </p:cNvPr>
          <p:cNvSpPr txBox="1"/>
          <p:nvPr/>
        </p:nvSpPr>
        <p:spPr>
          <a:xfrm>
            <a:off x="1211632" y="2738212"/>
            <a:ext cx="186054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Cooper Black" panose="0208090404030B020404" pitchFamily="18" charset="0"/>
              </a:rPr>
              <a:t>Form a team</a:t>
            </a:r>
            <a:endParaRPr lang="bg-BG" sz="2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315DCE-0556-6870-EBBD-2E5DD05D38F1}"/>
              </a:ext>
            </a:extLst>
          </p:cNvPr>
          <p:cNvSpPr txBox="1"/>
          <p:nvPr/>
        </p:nvSpPr>
        <p:spPr>
          <a:xfrm>
            <a:off x="8434955" y="4766701"/>
            <a:ext cx="199301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Cooper Black" panose="0208090404030B020404" pitchFamily="18" charset="0"/>
              </a:rPr>
              <a:t>Present the project</a:t>
            </a:r>
            <a:endParaRPr lang="bg-BG" sz="2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484E65-36B1-22BB-3B9B-4D145C48B200}"/>
              </a:ext>
            </a:extLst>
          </p:cNvPr>
          <p:cNvSpPr txBox="1"/>
          <p:nvPr/>
        </p:nvSpPr>
        <p:spPr>
          <a:xfrm>
            <a:off x="5798848" y="2872798"/>
            <a:ext cx="186054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Cooper Black" panose="0208090404030B020404" pitchFamily="18" charset="0"/>
              </a:rPr>
              <a:t>Work on code</a:t>
            </a:r>
            <a:endParaRPr lang="bg-BG" sz="2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48422E-BAD1-31E0-A91D-E86C2E3846EC}"/>
              </a:ext>
            </a:extLst>
          </p:cNvPr>
          <p:cNvSpPr txBox="1"/>
          <p:nvPr/>
        </p:nvSpPr>
        <p:spPr>
          <a:xfrm>
            <a:off x="2999108" y="1107772"/>
            <a:ext cx="231812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50" dirty="0">
                <a:latin typeface="Cooper Black" panose="0208090404030B020404" pitchFamily="18" charset="0"/>
              </a:rPr>
              <a:t>Come up with the idea</a:t>
            </a:r>
            <a:endParaRPr lang="bg-BG" sz="24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C31ADD-42C4-A623-2739-D03E4EE7D807}"/>
              </a:ext>
            </a:extLst>
          </p:cNvPr>
          <p:cNvSpPr txBox="1"/>
          <p:nvPr/>
        </p:nvSpPr>
        <p:spPr>
          <a:xfrm>
            <a:off x="4496402" y="5334770"/>
            <a:ext cx="186054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Cooper Black" panose="0208090404030B020404" pitchFamily="18" charset="0"/>
              </a:rPr>
              <a:t>Finish the app</a:t>
            </a:r>
            <a:endParaRPr lang="bg-BG" sz="25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9130CCA-456C-91E3-9490-14DC7901B75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0" b="67593" l="10000" r="76094">
                        <a14:foregroundMark x1="48594" y1="45000" x2="48594" y2="4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11258">
            <a:off x="4187265" y="3848726"/>
            <a:ext cx="6944253" cy="39061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2E6F3DF-15DF-C6D7-770A-E49FD7F13E51}"/>
              </a:ext>
            </a:extLst>
          </p:cNvPr>
          <p:cNvSpPr txBox="1"/>
          <p:nvPr/>
        </p:nvSpPr>
        <p:spPr>
          <a:xfrm>
            <a:off x="7883286" y="3002747"/>
            <a:ext cx="1530221" cy="1501876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BEF858-A7CD-444D-1454-0763BBE7CF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 rot="15761043">
            <a:off x="-1470266" y="3798848"/>
            <a:ext cx="4223390" cy="47513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A639E87-891B-8ECB-5BDD-B4DA710AB6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 rot="15761043">
            <a:off x="8866861" y="-2085889"/>
            <a:ext cx="4223390" cy="47513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C7E6D9-45FE-179F-BBAE-A023A1E3A827}"/>
              </a:ext>
            </a:extLst>
          </p:cNvPr>
          <p:cNvSpPr txBox="1"/>
          <p:nvPr/>
        </p:nvSpPr>
        <p:spPr>
          <a:xfrm>
            <a:off x="5785855" y="602066"/>
            <a:ext cx="4529630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000" dirty="0">
                <a:latin typeface="Cooper Black" panose="0208090404030B020404" pitchFamily="18" charset="0"/>
              </a:rPr>
              <a:t>Stages </a:t>
            </a:r>
          </a:p>
          <a:p>
            <a:r>
              <a:rPr lang="en-US" sz="5000" dirty="0">
                <a:latin typeface="Cooper Black" panose="0208090404030B020404" pitchFamily="18" charset="0"/>
              </a:rPr>
              <a:t>of realization</a:t>
            </a:r>
          </a:p>
        </p:txBody>
      </p:sp>
    </p:spTree>
    <p:extLst>
      <p:ext uri="{BB962C8B-B14F-4D97-AF65-F5344CB8AC3E}">
        <p14:creationId xmlns:p14="http://schemas.microsoft.com/office/powerpoint/2010/main" val="330254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7A417673-E24D-92E4-D6D2-8A48E0778707}"/>
              </a:ext>
            </a:extLst>
          </p:cNvPr>
          <p:cNvSpPr/>
          <p:nvPr/>
        </p:nvSpPr>
        <p:spPr>
          <a:xfrm>
            <a:off x="2801257" y="134257"/>
            <a:ext cx="6589486" cy="6589486"/>
          </a:xfrm>
          <a:prstGeom prst="flowChartConnector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C3E32E-467C-49D7-038B-F5EC5654ACFB}"/>
              </a:ext>
            </a:extLst>
          </p:cNvPr>
          <p:cNvSpPr txBox="1"/>
          <p:nvPr/>
        </p:nvSpPr>
        <p:spPr>
          <a:xfrm>
            <a:off x="3998865" y="3424335"/>
            <a:ext cx="4384848" cy="20928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500" dirty="0">
                <a:latin typeface="Cooper Black" panose="0208090404030B020404" pitchFamily="18" charset="0"/>
              </a:rPr>
              <a:t>Used programs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94FC83-89DD-E255-18D1-F42A34ACD2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1" r="19843"/>
          <a:stretch/>
        </p:blipFill>
        <p:spPr>
          <a:xfrm>
            <a:off x="4428926" y="741433"/>
            <a:ext cx="3334147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3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</Words>
  <Application>Microsoft Office PowerPoint</Application>
  <PresentationFormat>Widescreen</PresentationFormat>
  <Paragraphs>18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Arial Rounded MT Bold</vt:lpstr>
      <vt:lpstr>Cooper Black</vt:lpstr>
      <vt:lpstr>inherit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2024-01-14T21:50:20Z</dcterms:created>
  <dcterms:modified xsi:type="dcterms:W3CDTF">2024-04-19T19:40:34Z</dcterms:modified>
</cp:coreProperties>
</file>